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57" r:id="rId4"/>
    <p:sldId id="274" r:id="rId5"/>
    <p:sldId id="260" r:id="rId6"/>
    <p:sldId id="273" r:id="rId7"/>
    <p:sldId id="275" r:id="rId8"/>
    <p:sldId id="276" r:id="rId9"/>
    <p:sldId id="277" r:id="rId10"/>
    <p:sldId id="261" r:id="rId11"/>
    <p:sldId id="263" r:id="rId12"/>
    <p:sldId id="264" r:id="rId13"/>
    <p:sldId id="265" r:id="rId14"/>
    <p:sldId id="268" r:id="rId15"/>
    <p:sldId id="269" r:id="rId16"/>
    <p:sldId id="270" r:id="rId17"/>
    <p:sldId id="280" r:id="rId18"/>
    <p:sldId id="278" r:id="rId19"/>
    <p:sldId id="279" r:id="rId20"/>
    <p:sldId id="272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B7D2B80-0DB4-8365-48D3-555A0D61055E}" v="4" dt="2022-12-08T08:33:55.075"/>
    <p1510:client id="{DCC37627-86BF-0CC4-BF56-CCFBCC99162E}" v="11" dt="2022-12-09T00:48:15.838"/>
    <p1510:client id="{E7E02F90-06A8-EBFD-CED0-137DD5FCFF30}" v="157" dt="2022-12-09T00:53:23.15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est User" userId="S::urn:spo:anon#b105a63600b44e86885054a335bf470fbd8d0321534775285b62ffe2ef2bd4c6::" providerId="AD" clId="Web-{6B7D2B80-0DB4-8365-48D3-555A0D61055E}"/>
    <pc:docChg chg="delSld modSld">
      <pc:chgData name="Guest User" userId="S::urn:spo:anon#b105a63600b44e86885054a335bf470fbd8d0321534775285b62ffe2ef2bd4c6::" providerId="AD" clId="Web-{6B7D2B80-0DB4-8365-48D3-555A0D61055E}" dt="2022-12-08T08:33:55.075" v="3" actId="20577"/>
      <pc:docMkLst>
        <pc:docMk/>
      </pc:docMkLst>
      <pc:sldChg chg="modSp">
        <pc:chgData name="Guest User" userId="S::urn:spo:anon#b105a63600b44e86885054a335bf470fbd8d0321534775285b62ffe2ef2bd4c6::" providerId="AD" clId="Web-{6B7D2B80-0DB4-8365-48D3-555A0D61055E}" dt="2022-12-08T08:33:55.075" v="3" actId="20577"/>
        <pc:sldMkLst>
          <pc:docMk/>
          <pc:sldMk cId="2444626277" sldId="257"/>
        </pc:sldMkLst>
        <pc:spChg chg="mod">
          <ac:chgData name="Guest User" userId="S::urn:spo:anon#b105a63600b44e86885054a335bf470fbd8d0321534775285b62ffe2ef2bd4c6::" providerId="AD" clId="Web-{6B7D2B80-0DB4-8365-48D3-555A0D61055E}" dt="2022-12-08T08:33:55.075" v="3" actId="20577"/>
          <ac:spMkLst>
            <pc:docMk/>
            <pc:sldMk cId="2444626277" sldId="257"/>
            <ac:spMk id="2" creationId="{C298025E-4EEB-4741-A52C-D1851942ED58}"/>
          </ac:spMkLst>
        </pc:spChg>
      </pc:sldChg>
      <pc:sldChg chg="del">
        <pc:chgData name="Guest User" userId="S::urn:spo:anon#b105a63600b44e86885054a335bf470fbd8d0321534775285b62ffe2ef2bd4c6::" providerId="AD" clId="Web-{6B7D2B80-0DB4-8365-48D3-555A0D61055E}" dt="2022-12-08T08:33:19.417" v="0"/>
        <pc:sldMkLst>
          <pc:docMk/>
          <pc:sldMk cId="2595032978" sldId="259"/>
        </pc:sldMkLst>
      </pc:sldChg>
    </pc:docChg>
  </pc:docChgLst>
  <pc:docChgLst>
    <pc:chgData name="Guest User" userId="S::urn:spo:anon#b105a63600b44e86885054a335bf470fbd8d0321534775285b62ffe2ef2bd4c6::" providerId="AD" clId="Web-{DCC37627-86BF-0CC4-BF56-CCFBCC99162E}"/>
    <pc:docChg chg="addSld delSld modSld">
      <pc:chgData name="Guest User" userId="S::urn:spo:anon#b105a63600b44e86885054a335bf470fbd8d0321534775285b62ffe2ef2bd4c6::" providerId="AD" clId="Web-{DCC37627-86BF-0CC4-BF56-CCFBCC99162E}" dt="2022-12-09T00:48:15.838" v="10" actId="14100"/>
      <pc:docMkLst>
        <pc:docMk/>
      </pc:docMkLst>
      <pc:sldChg chg="modSp del mod modClrScheme chgLayout">
        <pc:chgData name="Guest User" userId="S::urn:spo:anon#b105a63600b44e86885054a335bf470fbd8d0321534775285b62ffe2ef2bd4c6::" providerId="AD" clId="Web-{DCC37627-86BF-0CC4-BF56-CCFBCC99162E}" dt="2022-12-09T00:47:10.196" v="1"/>
        <pc:sldMkLst>
          <pc:docMk/>
          <pc:sldMk cId="2352843817" sldId="271"/>
        </pc:sldMkLst>
        <pc:spChg chg="mod ord">
          <ac:chgData name="Guest User" userId="S::urn:spo:anon#b105a63600b44e86885054a335bf470fbd8d0321534775285b62ffe2ef2bd4c6::" providerId="AD" clId="Web-{DCC37627-86BF-0CC4-BF56-CCFBCC99162E}" dt="2022-12-09T00:46:38.711" v="0"/>
          <ac:spMkLst>
            <pc:docMk/>
            <pc:sldMk cId="2352843817" sldId="271"/>
            <ac:spMk id="2" creationId="{67E351C3-7815-4799-9234-85220C15368B}"/>
          </ac:spMkLst>
        </pc:spChg>
        <pc:spChg chg="mod ord">
          <ac:chgData name="Guest User" userId="S::urn:spo:anon#b105a63600b44e86885054a335bf470fbd8d0321534775285b62ffe2ef2bd4c6::" providerId="AD" clId="Web-{DCC37627-86BF-0CC4-BF56-CCFBCC99162E}" dt="2022-12-09T00:46:38.711" v="0"/>
          <ac:spMkLst>
            <pc:docMk/>
            <pc:sldMk cId="2352843817" sldId="271"/>
            <ac:spMk id="3" creationId="{8399B25D-5A05-4A65-BD22-C6BDF6981653}"/>
          </ac:spMkLst>
        </pc:spChg>
      </pc:sldChg>
      <pc:sldChg chg="addSp delSp modSp new mod setBg">
        <pc:chgData name="Guest User" userId="S::urn:spo:anon#b105a63600b44e86885054a335bf470fbd8d0321534775285b62ffe2ef2bd4c6::" providerId="AD" clId="Web-{DCC37627-86BF-0CC4-BF56-CCFBCC99162E}" dt="2022-12-09T00:48:15.838" v="10" actId="14100"/>
        <pc:sldMkLst>
          <pc:docMk/>
          <pc:sldMk cId="3846376919" sldId="278"/>
        </pc:sldMkLst>
        <pc:spChg chg="del mod">
          <ac:chgData name="Guest User" userId="S::urn:spo:anon#b105a63600b44e86885054a335bf470fbd8d0321534775285b62ffe2ef2bd4c6::" providerId="AD" clId="Web-{DCC37627-86BF-0CC4-BF56-CCFBCC99162E}" dt="2022-12-09T00:47:54.869" v="7"/>
          <ac:spMkLst>
            <pc:docMk/>
            <pc:sldMk cId="3846376919" sldId="278"/>
            <ac:spMk id="2" creationId="{AE729F37-D84D-03AE-C35D-697519121E01}"/>
          </ac:spMkLst>
        </pc:spChg>
        <pc:spChg chg="del mod">
          <ac:chgData name="Guest User" userId="S::urn:spo:anon#b105a63600b44e86885054a335bf470fbd8d0321534775285b62ffe2ef2bd4c6::" providerId="AD" clId="Web-{DCC37627-86BF-0CC4-BF56-CCFBCC99162E}" dt="2022-12-09T00:47:36.634" v="4"/>
          <ac:spMkLst>
            <pc:docMk/>
            <pc:sldMk cId="3846376919" sldId="278"/>
            <ac:spMk id="3" creationId="{10DBC40F-BCC8-6389-9EDE-38C4307EBC6C}"/>
          </ac:spMkLst>
        </pc:spChg>
        <pc:spChg chg="add">
          <ac:chgData name="Guest User" userId="S::urn:spo:anon#b105a63600b44e86885054a335bf470fbd8d0321534775285b62ffe2ef2bd4c6::" providerId="AD" clId="Web-{DCC37627-86BF-0CC4-BF56-CCFBCC99162E}" dt="2022-12-09T00:47:24.321" v="3"/>
          <ac:spMkLst>
            <pc:docMk/>
            <pc:sldMk cId="3846376919" sldId="278"/>
            <ac:spMk id="8" creationId="{E80B86A7-A1EC-475B-9166-88902B033A38}"/>
          </ac:spMkLst>
        </pc:spChg>
        <pc:spChg chg="add">
          <ac:chgData name="Guest User" userId="S::urn:spo:anon#b105a63600b44e86885054a335bf470fbd8d0321534775285b62ffe2ef2bd4c6::" providerId="AD" clId="Web-{DCC37627-86BF-0CC4-BF56-CCFBCC99162E}" dt="2022-12-09T00:47:24.321" v="3"/>
          <ac:spMkLst>
            <pc:docMk/>
            <pc:sldMk cId="3846376919" sldId="278"/>
            <ac:spMk id="10" creationId="{C2C29CB1-9F74-4879-A6AF-AEA67B6F1F4D}"/>
          </ac:spMkLst>
        </pc:spChg>
        <pc:spChg chg="add">
          <ac:chgData name="Guest User" userId="S::urn:spo:anon#b105a63600b44e86885054a335bf470fbd8d0321534775285b62ffe2ef2bd4c6::" providerId="AD" clId="Web-{DCC37627-86BF-0CC4-BF56-CCFBCC99162E}" dt="2022-12-09T00:47:24.321" v="3"/>
          <ac:spMkLst>
            <pc:docMk/>
            <pc:sldMk cId="3846376919" sldId="278"/>
            <ac:spMk id="12" creationId="{7E2C7115-5336-410C-AD71-0F0952A2E5A7}"/>
          </ac:spMkLst>
        </pc:spChg>
        <pc:picChg chg="add mod ord">
          <ac:chgData name="Guest User" userId="S::urn:spo:anon#b105a63600b44e86885054a335bf470fbd8d0321534775285b62ffe2ef2bd4c6::" providerId="AD" clId="Web-{DCC37627-86BF-0CC4-BF56-CCFBCC99162E}" dt="2022-12-09T00:48:15.838" v="10" actId="14100"/>
          <ac:picMkLst>
            <pc:docMk/>
            <pc:sldMk cId="3846376919" sldId="278"/>
            <ac:picMk id="4" creationId="{397CD733-8084-B230-9EEB-49391941A80D}"/>
          </ac:picMkLst>
        </pc:picChg>
      </pc:sldChg>
    </pc:docChg>
  </pc:docChgLst>
  <pc:docChgLst>
    <pc:chgData name="Guest User" userId="S::urn:spo:anon#b105a63600b44e86885054a335bf470fbd8d0321534775285b62ffe2ef2bd4c6::" providerId="AD" clId="Web-{E7E02F90-06A8-EBFD-CED0-137DD5FCFF30}"/>
    <pc:docChg chg="addSld delSld modSld">
      <pc:chgData name="Guest User" userId="S::urn:spo:anon#b105a63600b44e86885054a335bf470fbd8d0321534775285b62ffe2ef2bd4c6::" providerId="AD" clId="Web-{E7E02F90-06A8-EBFD-CED0-137DD5FCFF30}" dt="2022-12-09T00:53:23.158" v="150" actId="20577"/>
      <pc:docMkLst>
        <pc:docMk/>
      </pc:docMkLst>
      <pc:sldChg chg="del">
        <pc:chgData name="Guest User" userId="S::urn:spo:anon#b105a63600b44e86885054a335bf470fbd8d0321534775285b62ffe2ef2bd4c6::" providerId="AD" clId="Web-{E7E02F90-06A8-EBFD-CED0-137DD5FCFF30}" dt="2022-12-09T00:30:04.867" v="41"/>
        <pc:sldMkLst>
          <pc:docMk/>
          <pc:sldMk cId="2233784756" sldId="262"/>
        </pc:sldMkLst>
      </pc:sldChg>
      <pc:sldChg chg="del">
        <pc:chgData name="Guest User" userId="S::urn:spo:anon#b105a63600b44e86885054a335bf470fbd8d0321534775285b62ffe2ef2bd4c6::" providerId="AD" clId="Web-{E7E02F90-06A8-EBFD-CED0-137DD5FCFF30}" dt="2022-12-08T08:55:25.237" v="0"/>
        <pc:sldMkLst>
          <pc:docMk/>
          <pc:sldMk cId="413766370" sldId="266"/>
        </pc:sldMkLst>
      </pc:sldChg>
      <pc:sldChg chg="del">
        <pc:chgData name="Guest User" userId="S::urn:spo:anon#b105a63600b44e86885054a335bf470fbd8d0321534775285b62ffe2ef2bd4c6::" providerId="AD" clId="Web-{E7E02F90-06A8-EBFD-CED0-137DD5FCFF30}" dt="2022-12-08T08:55:38.785" v="1"/>
        <pc:sldMkLst>
          <pc:docMk/>
          <pc:sldMk cId="2024030446" sldId="267"/>
        </pc:sldMkLst>
      </pc:sldChg>
      <pc:sldChg chg="addSp delSp modSp new">
        <pc:chgData name="Guest User" userId="S::urn:spo:anon#b105a63600b44e86885054a335bf470fbd8d0321534775285b62ffe2ef2bd4c6::" providerId="AD" clId="Web-{E7E02F90-06A8-EBFD-CED0-137DD5FCFF30}" dt="2022-12-08T23:54:28.406" v="18" actId="1076"/>
        <pc:sldMkLst>
          <pc:docMk/>
          <pc:sldMk cId="815252358" sldId="273"/>
        </pc:sldMkLst>
        <pc:spChg chg="del">
          <ac:chgData name="Guest User" userId="S::urn:spo:anon#b105a63600b44e86885054a335bf470fbd8d0321534775285b62ffe2ef2bd4c6::" providerId="AD" clId="Web-{E7E02F90-06A8-EBFD-CED0-137DD5FCFF30}" dt="2022-12-08T23:53:36.717" v="12"/>
          <ac:spMkLst>
            <pc:docMk/>
            <pc:sldMk cId="815252358" sldId="273"/>
            <ac:spMk id="2" creationId="{EDAA0037-8FA7-612E-B5F8-D8419C34A64E}"/>
          </ac:spMkLst>
        </pc:spChg>
        <pc:spChg chg="del">
          <ac:chgData name="Guest User" userId="S::urn:spo:anon#b105a63600b44e86885054a335bf470fbd8d0321534775285b62ffe2ef2bd4c6::" providerId="AD" clId="Web-{E7E02F90-06A8-EBFD-CED0-137DD5FCFF30}" dt="2022-12-08T23:53:22.920" v="10"/>
          <ac:spMkLst>
            <pc:docMk/>
            <pc:sldMk cId="815252358" sldId="273"/>
            <ac:spMk id="3" creationId="{ECC2FF09-1C56-BB1E-7B8D-8A034DEBB821}"/>
          </ac:spMkLst>
        </pc:spChg>
        <pc:picChg chg="add mod ord">
          <ac:chgData name="Guest User" userId="S::urn:spo:anon#b105a63600b44e86885054a335bf470fbd8d0321534775285b62ffe2ef2bd4c6::" providerId="AD" clId="Web-{E7E02F90-06A8-EBFD-CED0-137DD5FCFF30}" dt="2022-12-08T23:54:28.406" v="18" actId="1076"/>
          <ac:picMkLst>
            <pc:docMk/>
            <pc:sldMk cId="815252358" sldId="273"/>
            <ac:picMk id="4" creationId="{7BEEF82D-FCC7-FC02-50B3-FDB0B8039DAD}"/>
          </ac:picMkLst>
        </pc:picChg>
      </pc:sldChg>
      <pc:sldChg chg="addSp delSp modSp new">
        <pc:chgData name="Guest User" userId="S::urn:spo:anon#b105a63600b44e86885054a335bf470fbd8d0321534775285b62ffe2ef2bd4c6::" providerId="AD" clId="Web-{E7E02F90-06A8-EBFD-CED0-137DD5FCFF30}" dt="2022-12-08T23:51:58.558" v="9" actId="14100"/>
        <pc:sldMkLst>
          <pc:docMk/>
          <pc:sldMk cId="3990866714" sldId="274"/>
        </pc:sldMkLst>
        <pc:spChg chg="del">
          <ac:chgData name="Guest User" userId="S::urn:spo:anon#b105a63600b44e86885054a335bf470fbd8d0321534775285b62ffe2ef2bd4c6::" providerId="AD" clId="Web-{E7E02F90-06A8-EBFD-CED0-137DD5FCFF30}" dt="2022-12-08T23:51:49.230" v="7"/>
          <ac:spMkLst>
            <pc:docMk/>
            <pc:sldMk cId="3990866714" sldId="274"/>
            <ac:spMk id="2" creationId="{747A4F39-3394-E3A7-1C14-F5E9EA5C7BA0}"/>
          </ac:spMkLst>
        </pc:spChg>
        <pc:spChg chg="del">
          <ac:chgData name="Guest User" userId="S::urn:spo:anon#b105a63600b44e86885054a335bf470fbd8d0321534775285b62ffe2ef2bd4c6::" providerId="AD" clId="Web-{E7E02F90-06A8-EBFD-CED0-137DD5FCFF30}" dt="2022-12-08T23:51:20.354" v="4"/>
          <ac:spMkLst>
            <pc:docMk/>
            <pc:sldMk cId="3990866714" sldId="274"/>
            <ac:spMk id="3" creationId="{99007659-D9B1-0640-5BE5-872ED1E15FCB}"/>
          </ac:spMkLst>
        </pc:spChg>
        <pc:picChg chg="add mod ord">
          <ac:chgData name="Guest User" userId="S::urn:spo:anon#b105a63600b44e86885054a335bf470fbd8d0321534775285b62ffe2ef2bd4c6::" providerId="AD" clId="Web-{E7E02F90-06A8-EBFD-CED0-137DD5FCFF30}" dt="2022-12-08T23:51:58.558" v="9" actId="14100"/>
          <ac:picMkLst>
            <pc:docMk/>
            <pc:sldMk cId="3990866714" sldId="274"/>
            <ac:picMk id="4" creationId="{82AE32C9-313C-162C-00AF-C20E05FD7290}"/>
          </ac:picMkLst>
        </pc:picChg>
      </pc:sldChg>
      <pc:sldChg chg="addSp delSp modSp new">
        <pc:chgData name="Guest User" userId="S::urn:spo:anon#b105a63600b44e86885054a335bf470fbd8d0321534775285b62ffe2ef2bd4c6::" providerId="AD" clId="Web-{E7E02F90-06A8-EBFD-CED0-137DD5FCFF30}" dt="2022-12-08T23:58:23.460" v="25" actId="14100"/>
        <pc:sldMkLst>
          <pc:docMk/>
          <pc:sldMk cId="2765797995" sldId="275"/>
        </pc:sldMkLst>
        <pc:spChg chg="del">
          <ac:chgData name="Guest User" userId="S::urn:spo:anon#b105a63600b44e86885054a335bf470fbd8d0321534775285b62ffe2ef2bd4c6::" providerId="AD" clId="Web-{E7E02F90-06A8-EBFD-CED0-137DD5FCFF30}" dt="2022-12-08T23:58:09.210" v="23"/>
          <ac:spMkLst>
            <pc:docMk/>
            <pc:sldMk cId="2765797995" sldId="275"/>
            <ac:spMk id="2" creationId="{B4A890DD-1AC4-A5D4-B1F4-9B0BC034C2AC}"/>
          </ac:spMkLst>
        </pc:spChg>
        <pc:spChg chg="del">
          <ac:chgData name="Guest User" userId="S::urn:spo:anon#b105a63600b44e86885054a335bf470fbd8d0321534775285b62ffe2ef2bd4c6::" providerId="AD" clId="Web-{E7E02F90-06A8-EBFD-CED0-137DD5FCFF30}" dt="2022-12-08T23:57:45.600" v="20"/>
          <ac:spMkLst>
            <pc:docMk/>
            <pc:sldMk cId="2765797995" sldId="275"/>
            <ac:spMk id="3" creationId="{B0FC7F4C-DC3D-AC7B-FC80-F2D5D5C58253}"/>
          </ac:spMkLst>
        </pc:spChg>
        <pc:picChg chg="add mod ord">
          <ac:chgData name="Guest User" userId="S::urn:spo:anon#b105a63600b44e86885054a335bf470fbd8d0321534775285b62ffe2ef2bd4c6::" providerId="AD" clId="Web-{E7E02F90-06A8-EBFD-CED0-137DD5FCFF30}" dt="2022-12-08T23:58:23.460" v="25" actId="14100"/>
          <ac:picMkLst>
            <pc:docMk/>
            <pc:sldMk cId="2765797995" sldId="275"/>
            <ac:picMk id="4" creationId="{E6C6B1D1-442F-73C7-C139-E8626D77FF8C}"/>
          </ac:picMkLst>
        </pc:picChg>
      </pc:sldChg>
      <pc:sldChg chg="addSp delSp modSp new">
        <pc:chgData name="Guest User" userId="S::urn:spo:anon#b105a63600b44e86885054a335bf470fbd8d0321534775285b62ffe2ef2bd4c6::" providerId="AD" clId="Web-{E7E02F90-06A8-EBFD-CED0-137DD5FCFF30}" dt="2022-12-09T00:27:08.063" v="34" actId="14100"/>
        <pc:sldMkLst>
          <pc:docMk/>
          <pc:sldMk cId="3364412984" sldId="276"/>
        </pc:sldMkLst>
        <pc:spChg chg="del">
          <ac:chgData name="Guest User" userId="S::urn:spo:anon#b105a63600b44e86885054a335bf470fbd8d0321534775285b62ffe2ef2bd4c6::" providerId="AD" clId="Web-{E7E02F90-06A8-EBFD-CED0-137DD5FCFF30}" dt="2022-12-09T00:26:37.733" v="28"/>
          <ac:spMkLst>
            <pc:docMk/>
            <pc:sldMk cId="3364412984" sldId="276"/>
            <ac:spMk id="2" creationId="{E3D5B2F6-B221-38C7-F6F0-85DC5B508460}"/>
          </ac:spMkLst>
        </pc:spChg>
        <pc:spChg chg="del">
          <ac:chgData name="Guest User" userId="S::urn:spo:anon#b105a63600b44e86885054a335bf470fbd8d0321534775285b62ffe2ef2bd4c6::" providerId="AD" clId="Web-{E7E02F90-06A8-EBFD-CED0-137DD5FCFF30}" dt="2022-12-09T00:26:32.249" v="27"/>
          <ac:spMkLst>
            <pc:docMk/>
            <pc:sldMk cId="3364412984" sldId="276"/>
            <ac:spMk id="3" creationId="{5C8FF03E-ACC6-63EB-6F02-5B37E8F982AF}"/>
          </ac:spMkLst>
        </pc:spChg>
        <pc:picChg chg="add mod ord">
          <ac:chgData name="Guest User" userId="S::urn:spo:anon#b105a63600b44e86885054a335bf470fbd8d0321534775285b62ffe2ef2bd4c6::" providerId="AD" clId="Web-{E7E02F90-06A8-EBFD-CED0-137DD5FCFF30}" dt="2022-12-09T00:27:08.063" v="34" actId="14100"/>
          <ac:picMkLst>
            <pc:docMk/>
            <pc:sldMk cId="3364412984" sldId="276"/>
            <ac:picMk id="4" creationId="{0E1889A5-CCD7-4B3C-1170-4B1918EC0808}"/>
          </ac:picMkLst>
        </pc:picChg>
      </pc:sldChg>
      <pc:sldChg chg="addSp delSp modSp new">
        <pc:chgData name="Guest User" userId="S::urn:spo:anon#b105a63600b44e86885054a335bf470fbd8d0321534775285b62ffe2ef2bd4c6::" providerId="AD" clId="Web-{E7E02F90-06A8-EBFD-CED0-137DD5FCFF30}" dt="2022-12-09T00:28:50.223" v="40" actId="14100"/>
        <pc:sldMkLst>
          <pc:docMk/>
          <pc:sldMk cId="3117503808" sldId="277"/>
        </pc:sldMkLst>
        <pc:spChg chg="del">
          <ac:chgData name="Guest User" userId="S::urn:spo:anon#b105a63600b44e86885054a335bf470fbd8d0321534775285b62ffe2ef2bd4c6::" providerId="AD" clId="Web-{E7E02F90-06A8-EBFD-CED0-137DD5FCFF30}" dt="2022-12-09T00:28:31.566" v="37"/>
          <ac:spMkLst>
            <pc:docMk/>
            <pc:sldMk cId="3117503808" sldId="277"/>
            <ac:spMk id="2" creationId="{EA1D2261-90F7-290C-6C44-CA1343B96874}"/>
          </ac:spMkLst>
        </pc:spChg>
        <pc:spChg chg="del">
          <ac:chgData name="Guest User" userId="S::urn:spo:anon#b105a63600b44e86885054a335bf470fbd8d0321534775285b62ffe2ef2bd4c6::" providerId="AD" clId="Web-{E7E02F90-06A8-EBFD-CED0-137DD5FCFF30}" dt="2022-12-09T00:28:07.409" v="36"/>
          <ac:spMkLst>
            <pc:docMk/>
            <pc:sldMk cId="3117503808" sldId="277"/>
            <ac:spMk id="3" creationId="{FB7557C7-8364-0E35-F183-6982F698870C}"/>
          </ac:spMkLst>
        </pc:spChg>
        <pc:picChg chg="add mod ord">
          <ac:chgData name="Guest User" userId="S::urn:spo:anon#b105a63600b44e86885054a335bf470fbd8d0321534775285b62ffe2ef2bd4c6::" providerId="AD" clId="Web-{E7E02F90-06A8-EBFD-CED0-137DD5FCFF30}" dt="2022-12-09T00:28:50.223" v="40" actId="14100"/>
          <ac:picMkLst>
            <pc:docMk/>
            <pc:sldMk cId="3117503808" sldId="277"/>
            <ac:picMk id="4" creationId="{5F084B37-4424-0D51-17E0-6A4F6A98F0D8}"/>
          </ac:picMkLst>
        </pc:picChg>
      </pc:sldChg>
      <pc:sldChg chg="addSp delSp modSp new">
        <pc:chgData name="Guest User" userId="S::urn:spo:anon#b105a63600b44e86885054a335bf470fbd8d0321534775285b62ffe2ef2bd4c6::" providerId="AD" clId="Web-{E7E02F90-06A8-EBFD-CED0-137DD5FCFF30}" dt="2022-12-09T00:49:55.103" v="48" actId="14100"/>
        <pc:sldMkLst>
          <pc:docMk/>
          <pc:sldMk cId="2637178565" sldId="279"/>
        </pc:sldMkLst>
        <pc:spChg chg="del">
          <ac:chgData name="Guest User" userId="S::urn:spo:anon#b105a63600b44e86885054a335bf470fbd8d0321534775285b62ffe2ef2bd4c6::" providerId="AD" clId="Web-{E7E02F90-06A8-EBFD-CED0-137DD5FCFF30}" dt="2022-12-09T00:49:31.008" v="44"/>
          <ac:spMkLst>
            <pc:docMk/>
            <pc:sldMk cId="2637178565" sldId="279"/>
            <ac:spMk id="2" creationId="{914BF1CD-C977-4908-5B8D-54EB364EF63E}"/>
          </ac:spMkLst>
        </pc:spChg>
        <pc:spChg chg="del">
          <ac:chgData name="Guest User" userId="S::urn:spo:anon#b105a63600b44e86885054a335bf470fbd8d0321534775285b62ffe2ef2bd4c6::" providerId="AD" clId="Web-{E7E02F90-06A8-EBFD-CED0-137DD5FCFF30}" dt="2022-12-09T00:49:19.945" v="43"/>
          <ac:spMkLst>
            <pc:docMk/>
            <pc:sldMk cId="2637178565" sldId="279"/>
            <ac:spMk id="3" creationId="{F7C39DF9-808E-D92B-E82E-135E90BBA475}"/>
          </ac:spMkLst>
        </pc:spChg>
        <pc:picChg chg="add mod ord">
          <ac:chgData name="Guest User" userId="S::urn:spo:anon#b105a63600b44e86885054a335bf470fbd8d0321534775285b62ffe2ef2bd4c6::" providerId="AD" clId="Web-{E7E02F90-06A8-EBFD-CED0-137DD5FCFF30}" dt="2022-12-09T00:49:55.103" v="48" actId="14100"/>
          <ac:picMkLst>
            <pc:docMk/>
            <pc:sldMk cId="2637178565" sldId="279"/>
            <ac:picMk id="4" creationId="{3ACDECBE-BD6B-C87E-38FF-B6C29171955D}"/>
          </ac:picMkLst>
        </pc:picChg>
      </pc:sldChg>
      <pc:sldChg chg="modSp new">
        <pc:chgData name="Guest User" userId="S::urn:spo:anon#b105a63600b44e86885054a335bf470fbd8d0321534775285b62ffe2ef2bd4c6::" providerId="AD" clId="Web-{E7E02F90-06A8-EBFD-CED0-137DD5FCFF30}" dt="2022-12-09T00:53:23.158" v="150" actId="20577"/>
        <pc:sldMkLst>
          <pc:docMk/>
          <pc:sldMk cId="1779678762" sldId="280"/>
        </pc:sldMkLst>
        <pc:spChg chg="mod">
          <ac:chgData name="Guest User" userId="S::urn:spo:anon#b105a63600b44e86885054a335bf470fbd8d0321534775285b62ffe2ef2bd4c6::" providerId="AD" clId="Web-{E7E02F90-06A8-EBFD-CED0-137DD5FCFF30}" dt="2022-12-09T00:51:51.639" v="64" actId="20577"/>
          <ac:spMkLst>
            <pc:docMk/>
            <pc:sldMk cId="1779678762" sldId="280"/>
            <ac:spMk id="2" creationId="{31A7255D-4B49-5477-A525-C35A30E2693D}"/>
          </ac:spMkLst>
        </pc:spChg>
        <pc:spChg chg="mod">
          <ac:chgData name="Guest User" userId="S::urn:spo:anon#b105a63600b44e86885054a335bf470fbd8d0321534775285b62ffe2ef2bd4c6::" providerId="AD" clId="Web-{E7E02F90-06A8-EBFD-CED0-137DD5FCFF30}" dt="2022-12-09T00:53:23.158" v="150" actId="20577"/>
          <ac:spMkLst>
            <pc:docMk/>
            <pc:sldMk cId="1779678762" sldId="280"/>
            <ac:spMk id="3" creationId="{965CB420-AB89-CCAB-B694-50D6759B15B7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6BE1D8-6581-4F8F-BB56-01D38D4C0453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6D4F6-79C7-4479-894C-D7056A483D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0500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6BE1D8-6581-4F8F-BB56-01D38D4C0453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6D4F6-79C7-4479-894C-D7056A483D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33918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6BE1D8-6581-4F8F-BB56-01D38D4C0453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6D4F6-79C7-4479-894C-D7056A483DDE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33833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6BE1D8-6581-4F8F-BB56-01D38D4C0453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6D4F6-79C7-4479-894C-D7056A483D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0726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6BE1D8-6581-4F8F-BB56-01D38D4C0453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6D4F6-79C7-4479-894C-D7056A483DDE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0001532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6BE1D8-6581-4F8F-BB56-01D38D4C0453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6D4F6-79C7-4479-894C-D7056A483D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55634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6BE1D8-6581-4F8F-BB56-01D38D4C0453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6D4F6-79C7-4479-894C-D7056A483D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0529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6BE1D8-6581-4F8F-BB56-01D38D4C0453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6D4F6-79C7-4479-894C-D7056A483D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5174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6BE1D8-6581-4F8F-BB56-01D38D4C0453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6D4F6-79C7-4479-894C-D7056A483D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4355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6BE1D8-6581-4F8F-BB56-01D38D4C0453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6D4F6-79C7-4479-894C-D7056A483D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4353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6BE1D8-6581-4F8F-BB56-01D38D4C0453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6D4F6-79C7-4479-894C-D7056A483D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682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6BE1D8-6581-4F8F-BB56-01D38D4C0453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6D4F6-79C7-4479-894C-D7056A483D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8701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6BE1D8-6581-4F8F-BB56-01D38D4C0453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6D4F6-79C7-4479-894C-D7056A483D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868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6BE1D8-6581-4F8F-BB56-01D38D4C0453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6D4F6-79C7-4479-894C-D7056A483D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4749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6BE1D8-6581-4F8F-BB56-01D38D4C0453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6D4F6-79C7-4479-894C-D7056A483D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3172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6BE1D8-6581-4F8F-BB56-01D38D4C0453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6D4F6-79C7-4479-894C-D7056A483D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4041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6BE1D8-6581-4F8F-BB56-01D38D4C0453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83F6D4F6-79C7-4479-894C-D7056A483D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96682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6BF95D-AD7B-43EC-8309-D36261C51E6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Presentation begins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F82CAA-0AB9-48C8-8957-219751F62B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2116702"/>
          </a:xfrm>
        </p:spPr>
        <p:txBody>
          <a:bodyPr>
            <a:normAutofit fontScale="40000" lnSpcReduction="20000"/>
          </a:bodyPr>
          <a:lstStyle/>
          <a:p>
            <a:r>
              <a:rPr lang="en-US" sz="8000">
                <a:solidFill>
                  <a:srgbClr val="FF6699"/>
                </a:solidFill>
              </a:rPr>
              <a:t>Topic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5100"/>
              <a:t>Host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8000"/>
              <a:t>Analog and digital transmission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8000"/>
              <a:t>Base band and Broadband transmission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0121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0B43F-D5B2-4B81-8BD3-E6039D2CD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much does website hosting cost?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EF6E8B-060D-479E-AB2C-02FA764790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 Website hosting cost will vary by provider.</a:t>
            </a:r>
          </a:p>
          <a:p>
            <a:r>
              <a:rPr lang="en-US"/>
              <a:t> Free web hosting </a:t>
            </a:r>
          </a:p>
          <a:p>
            <a:r>
              <a:rPr lang="en-US"/>
              <a:t>Paid web hosting</a:t>
            </a:r>
          </a:p>
        </p:txBody>
      </p:sp>
    </p:spTree>
    <p:extLst>
      <p:ext uri="{BB962C8B-B14F-4D97-AF65-F5344CB8AC3E}">
        <p14:creationId xmlns:p14="http://schemas.microsoft.com/office/powerpoint/2010/main" val="23913464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0E822-0863-4AA4-BDB1-F6765BDF43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Analog Transmission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DA3F1F-AAD3-4CA0-887B-98341E9403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                                           Concept </a:t>
            </a:r>
          </a:p>
          <a:p>
            <a:endParaRPr lang="en-US"/>
          </a:p>
          <a:p>
            <a:endParaRPr lang="en-US"/>
          </a:p>
          <a:p>
            <a:r>
              <a:rPr lang="en-US"/>
              <a:t> An analog wave form (or signal) is characterized by being continuously variable along amplitude and frequency.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0A1828-00ED-4400-87E4-CFD6C677AF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1637" y="4003677"/>
            <a:ext cx="5334000" cy="2695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4265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822006-5780-414E-BFD0-B42AF6B14C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Analog Transmission Advantages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553FF-02BC-485B-98F8-5DBC1D042F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 Easier in processing</a:t>
            </a:r>
          </a:p>
          <a:p>
            <a:r>
              <a:rPr lang="en-US"/>
              <a:t> Best suited for audio and video transmission. </a:t>
            </a:r>
          </a:p>
          <a:p>
            <a:r>
              <a:rPr lang="en-US"/>
              <a:t> It has a low cost and is portable.</a:t>
            </a:r>
          </a:p>
          <a:p>
            <a:r>
              <a:rPr lang="en-US"/>
              <a:t> It has a much higher density so that it can present more refined information. </a:t>
            </a:r>
          </a:p>
          <a:p>
            <a:r>
              <a:rPr lang="en-US"/>
              <a:t>Not necessary to buy a new graphics board.</a:t>
            </a:r>
          </a:p>
          <a:p>
            <a:r>
              <a:rPr lang="en-US"/>
              <a:t>Uses less bandwidth than digital sounds </a:t>
            </a:r>
          </a:p>
          <a:p>
            <a:r>
              <a:rPr lang="en-US"/>
              <a:t> Provide more accurate representation of a sound </a:t>
            </a:r>
          </a:p>
          <a:p>
            <a:r>
              <a:rPr lang="en-US"/>
              <a:t> It is the natural form of a sound.</a:t>
            </a:r>
          </a:p>
        </p:txBody>
      </p:sp>
    </p:spTree>
    <p:extLst>
      <p:ext uri="{BB962C8B-B14F-4D97-AF65-F5344CB8AC3E}">
        <p14:creationId xmlns:p14="http://schemas.microsoft.com/office/powerpoint/2010/main" val="9147284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2BCC37-F261-4BB2-9538-CF4EC84EC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Analog Transmission Disadvantages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7DCD67-B358-4CBA-81ED-22737089F0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 Analog tends to have a lower quality signal than digital.</a:t>
            </a:r>
          </a:p>
          <a:p>
            <a:r>
              <a:rPr lang="en-US"/>
              <a:t> The cables are sensitive to external influences.</a:t>
            </a:r>
          </a:p>
          <a:p>
            <a:r>
              <a:rPr lang="en-US"/>
              <a:t> The cost of the Analog wire is high and not easily portable.</a:t>
            </a:r>
          </a:p>
          <a:p>
            <a:r>
              <a:rPr lang="en-US"/>
              <a:t> Low availability of models with digital interfaces. </a:t>
            </a:r>
          </a:p>
          <a:p>
            <a:r>
              <a:rPr lang="en-US"/>
              <a:t> Recording analog sound on tape is quite expensive if the tape is damaged. </a:t>
            </a:r>
          </a:p>
          <a:p>
            <a:r>
              <a:rPr lang="en-US"/>
              <a:t> It offers limitations in editing.</a:t>
            </a:r>
          </a:p>
        </p:txBody>
      </p:sp>
    </p:spTree>
    <p:extLst>
      <p:ext uri="{BB962C8B-B14F-4D97-AF65-F5344CB8AC3E}">
        <p14:creationId xmlns:p14="http://schemas.microsoft.com/office/powerpoint/2010/main" val="11655215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9487A-B5CB-46A8-B3C8-40EFFDA2F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Digital Transmission Concept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139C5D-D7E6-4925-BBCD-457F62E307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● It is a series of discrete pulses, representing one bits and zero bits.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87D848-460E-485E-9BD5-E4C0F29844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7998" y="3001204"/>
            <a:ext cx="5391150" cy="3044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1736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3A1DED-E98A-49B4-B455-EF6C53FD9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Digital Transmission Advantages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5176B8-1977-412C-9462-6E1170A541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 Digital data can be easily compressed. </a:t>
            </a:r>
          </a:p>
          <a:p>
            <a:r>
              <a:rPr lang="en-US"/>
              <a:t> Any information in the digital form can be encrypted. </a:t>
            </a:r>
          </a:p>
          <a:p>
            <a:r>
              <a:rPr lang="en-US"/>
              <a:t> Equipment that uses digital signals is more common and less expensive. </a:t>
            </a:r>
          </a:p>
          <a:p>
            <a:r>
              <a:rPr lang="en-US"/>
              <a:t> Digital signal makes running instruments free from observation errors like parallax and approximation errors. </a:t>
            </a:r>
          </a:p>
          <a:p>
            <a:r>
              <a:rPr lang="en-US"/>
              <a:t>A lot of editing tools are available </a:t>
            </a:r>
          </a:p>
          <a:p>
            <a:r>
              <a:rPr lang="en-US"/>
              <a:t> You can edit the sound without altering the original copy </a:t>
            </a:r>
          </a:p>
          <a:p>
            <a:r>
              <a:rPr lang="en-US"/>
              <a:t> Easy to transmit the data over networks</a:t>
            </a:r>
          </a:p>
        </p:txBody>
      </p:sp>
    </p:spTree>
    <p:extLst>
      <p:ext uri="{BB962C8B-B14F-4D97-AF65-F5344CB8AC3E}">
        <p14:creationId xmlns:p14="http://schemas.microsoft.com/office/powerpoint/2010/main" val="40811969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94A3F-962C-4AAB-B0D6-E98B3EC44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Digital Transmission Disadvantages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22677B-B537-41CE-99CC-DFCF510F40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 Sampling may cause loss of information.</a:t>
            </a:r>
          </a:p>
          <a:p>
            <a:r>
              <a:rPr lang="en-US"/>
              <a:t>  A/D and D/A demands mixed-signal hardware</a:t>
            </a:r>
          </a:p>
          <a:p>
            <a:r>
              <a:rPr lang="en-US"/>
              <a:t>  Processor speed is limited </a:t>
            </a:r>
          </a:p>
          <a:p>
            <a:r>
              <a:rPr lang="en-US"/>
              <a:t> Develop quantization and round-off errors </a:t>
            </a:r>
          </a:p>
          <a:p>
            <a:r>
              <a:rPr lang="en-US"/>
              <a:t> It requires greater bandwidth </a:t>
            </a:r>
          </a:p>
          <a:p>
            <a:r>
              <a:rPr lang="en-US"/>
              <a:t> Systems and processing is more complex.</a:t>
            </a:r>
          </a:p>
        </p:txBody>
      </p:sp>
    </p:spTree>
    <p:extLst>
      <p:ext uri="{BB962C8B-B14F-4D97-AF65-F5344CB8AC3E}">
        <p14:creationId xmlns:p14="http://schemas.microsoft.com/office/powerpoint/2010/main" val="16761598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A7255D-4B49-5477-A525-C35A30E26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3 Topic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5CB420-AB89-CCAB-B694-50D6759B15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3200"/>
              <a:t>Baseband and Broadband transmission</a:t>
            </a:r>
          </a:p>
          <a:p>
            <a:endParaRPr lang="en-US" sz="3200"/>
          </a:p>
        </p:txBody>
      </p:sp>
    </p:spTree>
    <p:extLst>
      <p:ext uri="{BB962C8B-B14F-4D97-AF65-F5344CB8AC3E}">
        <p14:creationId xmlns:p14="http://schemas.microsoft.com/office/powerpoint/2010/main" val="17796787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80B86A7-A1EC-475B-9166-88902B033A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C2C29CB1-9F74-4879-A6AF-AEA67B6F1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397CD733-8084-B230-9EEB-49391941A8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1697" y="507801"/>
            <a:ext cx="9743236" cy="5801870"/>
          </a:xfrm>
        </p:spPr>
      </p:pic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7E2C7115-5336-410C-AD71-0F0952A2E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8463769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hart&#10;&#10;Description automatically generated">
            <a:extLst>
              <a:ext uri="{FF2B5EF4-FFF2-40B4-BE49-F238E27FC236}">
                <a16:creationId xmlns:a16="http://schemas.microsoft.com/office/drawing/2014/main" id="{3ACDECBE-BD6B-C87E-38FF-B6C2917195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9219" y="797576"/>
            <a:ext cx="8723658" cy="5673081"/>
          </a:xfrm>
        </p:spPr>
      </p:pic>
    </p:spTree>
    <p:extLst>
      <p:ext uri="{BB962C8B-B14F-4D97-AF65-F5344CB8AC3E}">
        <p14:creationId xmlns:p14="http://schemas.microsoft.com/office/powerpoint/2010/main" val="26371785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32EBF-8903-4958-A755-50523E398C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web hosting?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1EC94C-1F3C-4891-B0D6-9C697EF7F6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 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Web hosting is an online service that allows you to publish your website files onto the internet.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3124E8-74AE-475D-94D2-EC6C1875BE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395834"/>
            <a:ext cx="8233401" cy="3334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2679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CF9076-1966-42BB-8513-F5EC580FF5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200323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98025E-4EEB-4741-A52C-D1851942E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Host</a:t>
            </a:r>
          </a:p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008D2A-D073-497B-A3E8-CDFBDEED24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>
                <a:solidFill>
                  <a:srgbClr val="00B0F0"/>
                </a:solidFill>
              </a:rPr>
              <a:t>How does web hosting work? </a:t>
            </a:r>
          </a:p>
          <a:p>
            <a:r>
              <a:rPr lang="en-US"/>
              <a:t> Your web host is responsible for making sure your server is up and running. </a:t>
            </a:r>
          </a:p>
          <a:p>
            <a:r>
              <a:rPr lang="en-US"/>
              <a:t> Prevents any security breaches and store all your files, assets and databases onto the server.</a:t>
            </a:r>
          </a:p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D7A7D7-3E80-482B-8091-2CD0B36620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3591" y="3714750"/>
            <a:ext cx="5400675" cy="314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6262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82AE32C9-313C-162C-00AF-C20E05FD72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9219" y="647322"/>
            <a:ext cx="8498278" cy="5801870"/>
          </a:xfrm>
        </p:spPr>
      </p:pic>
    </p:spTree>
    <p:extLst>
      <p:ext uri="{BB962C8B-B14F-4D97-AF65-F5344CB8AC3E}">
        <p14:creationId xmlns:p14="http://schemas.microsoft.com/office/powerpoint/2010/main" val="39908667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3C0E00-6E6F-4804-B9B6-C00B373C6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Types of web hosting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668F23-611A-4847-B7D3-952651760C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 Shared Hosting </a:t>
            </a:r>
          </a:p>
          <a:p>
            <a:r>
              <a:rPr lang="en-US"/>
              <a:t> WordPress Hosting </a:t>
            </a:r>
          </a:p>
          <a:p>
            <a:r>
              <a:rPr lang="en-US"/>
              <a:t>VPS Hosting</a:t>
            </a:r>
          </a:p>
          <a:p>
            <a:r>
              <a:rPr lang="en-US"/>
              <a:t> Dedicated Hosting </a:t>
            </a:r>
          </a:p>
          <a:p>
            <a:r>
              <a:rPr lang="en-US"/>
              <a:t>Cloud Hosting</a:t>
            </a:r>
          </a:p>
        </p:txBody>
      </p:sp>
    </p:spTree>
    <p:extLst>
      <p:ext uri="{BB962C8B-B14F-4D97-AF65-F5344CB8AC3E}">
        <p14:creationId xmlns:p14="http://schemas.microsoft.com/office/powerpoint/2010/main" val="10084539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7BEEF82D-FCC7-FC02-50B3-FDB0B8039D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3840" y="550731"/>
            <a:ext cx="8133376" cy="5984321"/>
          </a:xfrm>
        </p:spPr>
      </p:pic>
    </p:spTree>
    <p:extLst>
      <p:ext uri="{BB962C8B-B14F-4D97-AF65-F5344CB8AC3E}">
        <p14:creationId xmlns:p14="http://schemas.microsoft.com/office/powerpoint/2010/main" val="8152523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E6C6B1D1-442F-73C7-C139-E8626D77FF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7754" y="1108815"/>
            <a:ext cx="8648532" cy="5394039"/>
          </a:xfrm>
        </p:spPr>
      </p:pic>
    </p:spTree>
    <p:extLst>
      <p:ext uri="{BB962C8B-B14F-4D97-AF65-F5344CB8AC3E}">
        <p14:creationId xmlns:p14="http://schemas.microsoft.com/office/powerpoint/2010/main" val="27657979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0E1889A5-CCD7-4B3C-1170-4B1918EC08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9219" y="658055"/>
            <a:ext cx="8122645" cy="5640883"/>
          </a:xfrm>
        </p:spPr>
      </p:pic>
    </p:spTree>
    <p:extLst>
      <p:ext uri="{BB962C8B-B14F-4D97-AF65-F5344CB8AC3E}">
        <p14:creationId xmlns:p14="http://schemas.microsoft.com/office/powerpoint/2010/main" val="33644129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5F084B37-4424-0D51-17E0-6A4F6A98F0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2628" y="947829"/>
            <a:ext cx="7682616" cy="5608687"/>
          </a:xfrm>
        </p:spPr>
      </p:pic>
    </p:spTree>
    <p:extLst>
      <p:ext uri="{BB962C8B-B14F-4D97-AF65-F5344CB8AC3E}">
        <p14:creationId xmlns:p14="http://schemas.microsoft.com/office/powerpoint/2010/main" val="3117503808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Application>Microsoft Office PowerPoint</Application>
  <PresentationFormat>Widescreen</PresentationFormat>
  <Slides>20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Facet</vt:lpstr>
      <vt:lpstr>Presentation begins</vt:lpstr>
      <vt:lpstr>What is web hosting?</vt:lpstr>
      <vt:lpstr>Host </vt:lpstr>
      <vt:lpstr>PowerPoint Presentation</vt:lpstr>
      <vt:lpstr>Types of web hosting</vt:lpstr>
      <vt:lpstr>PowerPoint Presentation</vt:lpstr>
      <vt:lpstr>PowerPoint Presentation</vt:lpstr>
      <vt:lpstr>PowerPoint Presentation</vt:lpstr>
      <vt:lpstr>PowerPoint Presentation</vt:lpstr>
      <vt:lpstr>How much does website hosting cost?</vt:lpstr>
      <vt:lpstr>Analog Transmission</vt:lpstr>
      <vt:lpstr>Analog Transmission Advantages</vt:lpstr>
      <vt:lpstr>Analog Transmission Disadvantages</vt:lpstr>
      <vt:lpstr>Digital Transmission Concept</vt:lpstr>
      <vt:lpstr>Digital Transmission Advantages</vt:lpstr>
      <vt:lpstr>Digital Transmission Disadvantages</vt:lpstr>
      <vt:lpstr>3 Topic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begins</dc:title>
  <dc:creator>Dell</dc:creator>
  <cp:revision>1</cp:revision>
  <dcterms:created xsi:type="dcterms:W3CDTF">2022-12-07T10:44:26Z</dcterms:created>
  <dcterms:modified xsi:type="dcterms:W3CDTF">2022-12-09T00:53:38Z</dcterms:modified>
</cp:coreProperties>
</file>